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151442"/>
      </p:ext>
    </p:extLst>
  </p:cSld>
  <p:clrMapOvr>
    <a:masterClrMapping/>
  </p:clrMapOvr>
  <p:transition spd="slow" advClick="0" advTm="3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044356"/>
      </p:ext>
    </p:extLst>
  </p:cSld>
  <p:clrMapOvr>
    <a:masterClrMapping/>
  </p:clrMapOvr>
  <p:transition spd="slow" advClick="0" advTm="3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158083"/>
      </p:ext>
    </p:extLst>
  </p:cSld>
  <p:clrMapOvr>
    <a:masterClrMapping/>
  </p:clrMapOvr>
  <p:transition spd="slow" advClick="0" advTm="3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085537"/>
      </p:ext>
    </p:extLst>
  </p:cSld>
  <p:clrMapOvr>
    <a:masterClrMapping/>
  </p:clrMapOvr>
  <p:transition spd="slow" advClick="0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314843"/>
      </p:ext>
    </p:extLst>
  </p:cSld>
  <p:clrMapOvr>
    <a:masterClrMapping/>
  </p:clrMapOvr>
  <p:transition spd="slow" advClick="0" advTm="3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931599"/>
      </p:ext>
    </p:extLst>
  </p:cSld>
  <p:clrMapOvr>
    <a:masterClrMapping/>
  </p:clrMapOvr>
  <p:transition spd="slow" advClick="0" advTm="3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356107"/>
      </p:ext>
    </p:extLst>
  </p:cSld>
  <p:clrMapOvr>
    <a:masterClrMapping/>
  </p:clrMapOvr>
  <p:transition spd="slow" advClick="0" advTm="3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646017"/>
      </p:ext>
    </p:extLst>
  </p:cSld>
  <p:clrMapOvr>
    <a:masterClrMapping/>
  </p:clrMapOvr>
  <p:transition spd="slow" advClick="0" advTm="3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467905"/>
      </p:ext>
    </p:extLst>
  </p:cSld>
  <p:clrMapOvr>
    <a:masterClrMapping/>
  </p:clrMapOvr>
  <p:transition spd="slow" advClick="0" advTm="3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280849"/>
      </p:ext>
    </p:extLst>
  </p:cSld>
  <p:clrMapOvr>
    <a:masterClrMapping/>
  </p:clrMapOvr>
  <p:transition spd="slow" advClick="0" advTm="3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582771"/>
      </p:ext>
    </p:extLst>
  </p:cSld>
  <p:clrMapOvr>
    <a:masterClrMapping/>
  </p:clrMapOvr>
  <p:transition spd="slow" advClick="0" advTm="3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9CBF-36E2-4A73-8261-2201F40B2B17}" type="datetimeFigureOut">
              <a:rPr lang="hr-HR" smtClean="0"/>
              <a:t>22.11.2013.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CDA3-D48D-46F5-8F39-88212A15C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26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796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" y="-8071"/>
            <a:ext cx="9151549" cy="6866071"/>
          </a:xfrm>
        </p:spPr>
      </p:pic>
    </p:spTree>
    <p:extLst>
      <p:ext uri="{BB962C8B-B14F-4D97-AF65-F5344CB8AC3E}">
        <p14:creationId xmlns:p14="http://schemas.microsoft.com/office/powerpoint/2010/main" val="259822942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1245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1147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386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3051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810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2013-11-22T13:01:40Z</dcterms:created>
  <dcterms:modified xsi:type="dcterms:W3CDTF">2013-11-22T13:36:14Z</dcterms:modified>
</cp:coreProperties>
</file>